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" y="693075"/>
            <a:ext cx="5130827" cy="3848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9737" y="1067987"/>
            <a:ext cx="2999297" cy="2249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1068109"/>
            <a:ext cx="2999160" cy="2249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329" y="4150994"/>
            <a:ext cx="3006621" cy="2254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4157523"/>
            <a:ext cx="2999160" cy="22493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40059" y="2658666"/>
            <a:ext cx="402326" cy="150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46224" y="172111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2279" y="90275"/>
            <a:ext cx="11010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test]) (PC,</a:t>
            </a:r>
            <a:r>
              <a:rPr lang="ko-KR" altLang="en-US" sz="1400" b="1" dirty="0" smtClean="0"/>
              <a:t>홈페이지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모집법인 </a:t>
            </a:r>
            <a:r>
              <a:rPr lang="ko-KR" altLang="en-US" sz="1400" b="1" dirty="0" err="1" smtClean="0"/>
              <a:t>등록후</a:t>
            </a:r>
            <a:r>
              <a:rPr lang="en-US" altLang="ko-KR" sz="1400" b="1" dirty="0" smtClean="0"/>
              <a:t>, (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대출현황조회에서 해당 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상태의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이어하기 진행중 </a:t>
            </a:r>
            <a:r>
              <a:rPr lang="ko-KR" altLang="en-US" sz="1400" b="1" dirty="0" err="1" smtClean="0"/>
              <a:t>이용동의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70650" y="20967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05" y="237333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89954" y="13892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090730" y="48010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988270" y="1299432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056622" y="20771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637978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180269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257" y="41554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42730" y="5175083"/>
            <a:ext cx="1345540" cy="661318"/>
          </a:xfrm>
          <a:prstGeom prst="wedgeRoundRectCallout">
            <a:avLst>
              <a:gd name="adj1" fmla="val 62230"/>
              <a:gd name="adj2" fmla="val 114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이어하기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활성화가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929799" y="48076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8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388" y="937859"/>
            <a:ext cx="2885560" cy="2164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790" y="937859"/>
            <a:ext cx="2885561" cy="2164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794" y="941197"/>
            <a:ext cx="2881745" cy="21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6163" y="943154"/>
            <a:ext cx="2927927" cy="219594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7" y="132572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306" y="120377"/>
            <a:ext cx="10885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대출 </a:t>
            </a:r>
            <a:r>
              <a:rPr lang="ko-KR" altLang="en-US" sz="1400" b="1" dirty="0" err="1" smtClean="0"/>
              <a:t>상태건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en-US" altLang="ko-KR" sz="1400" b="1" dirty="0" smtClean="0"/>
              <a:t>, [</a:t>
            </a:r>
            <a:r>
              <a:rPr lang="ko-KR" altLang="en-US" sz="1400" b="1" dirty="0" smtClean="0"/>
              <a:t>이어하기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다음단계 에서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077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03096" y="957705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08707" y="2806923"/>
            <a:ext cx="1246686" cy="560103"/>
          </a:xfrm>
          <a:prstGeom prst="wedgeRoundRectCallout">
            <a:avLst>
              <a:gd name="adj1" fmla="val 68575"/>
              <a:gd name="adj2" fmla="val -332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903</Words>
  <Application>Microsoft Office PowerPoint</Application>
  <PresentationFormat>와이드스크린</PresentationFormat>
  <Paragraphs>127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55</cp:revision>
  <dcterms:created xsi:type="dcterms:W3CDTF">2023-06-13T02:05:04Z</dcterms:created>
  <dcterms:modified xsi:type="dcterms:W3CDTF">2023-07-11T06:25:33Z</dcterms:modified>
</cp:coreProperties>
</file>